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257" r:id="rId2"/>
    <p:sldId id="263" r:id="rId3"/>
    <p:sldId id="258" r:id="rId4"/>
    <p:sldId id="268" r:id="rId5"/>
    <p:sldId id="283" r:id="rId6"/>
    <p:sldId id="269" r:id="rId7"/>
    <p:sldId id="260" r:id="rId8"/>
    <p:sldId id="261" r:id="rId9"/>
    <p:sldId id="26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 Anh" initials="K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1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5578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giảng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 </a:t>
            </a:r>
            <a:r>
              <a:rPr lang="en-US" dirty="0" err="1"/>
              <a:t>bởi</a:t>
            </a:r>
            <a:r>
              <a:rPr lang="en-US" dirty="0"/>
              <a:t>: </a:t>
            </a:r>
            <a:r>
              <a:rPr lang="en-US" dirty="0" err="1"/>
              <a:t>Phạm</a:t>
            </a:r>
            <a:r>
              <a:rPr lang="en-US" dirty="0"/>
              <a:t> </a:t>
            </a:r>
            <a:r>
              <a:rPr lang="en-US" dirty="0" err="1"/>
              <a:t>Duyên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8356828"/>
      </p:ext>
    </p:extLst>
  </p:cSld>
  <p:clrMapOvr>
    <a:masterClrMapping/>
  </p:clrMapOvr>
  <p:transition spd="slow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0007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CF2E77-4E87-4338-A6B2-93E833A84A3C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文本框 1"/>
          <p:cNvSpPr txBox="1">
            <a:spLocks noChangeArrowheads="1"/>
          </p:cNvSpPr>
          <p:nvPr/>
        </p:nvSpPr>
        <p:spPr bwMode="auto">
          <a:xfrm>
            <a:off x="794385" y="1861503"/>
            <a:ext cx="10602913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457200" marR="0" lvl="1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7200" b="1" i="0" u="none" strike="noStrike" kern="1200" cap="none" spc="0" normalizeH="0" baseline="0" noProof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+mj-lt"/>
                <a:ea typeface="字魂17号-萌趣果冻体"/>
                <a:cs typeface="+mj-lt"/>
              </a:rPr>
              <a:t>Xin chào tất cả các con!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96" y="4216123"/>
            <a:ext cx="3188719" cy="267117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4" y="1239"/>
            <a:ext cx="2100922" cy="226899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5101" y="1496717"/>
            <a:ext cx="1694696" cy="216190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-50819" y="256177"/>
            <a:ext cx="783971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000" b="1" i="1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j-lt"/>
              </a:rPr>
              <a:t>KHỞI</a:t>
            </a:r>
            <a:r>
              <a:rPr kumimoji="0" lang="en-US" sz="6000" b="1" i="1" u="none" strike="noStrike" kern="1200" cap="none" spc="100" normalizeH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j-lt"/>
              </a:rPr>
              <a:t> ĐỘNG</a:t>
            </a:r>
            <a:endParaRPr kumimoji="0" lang="en-US" sz="6000" b="1" i="0" u="none" strike="noStrike" kern="1200" cap="none" spc="100" normalizeH="0" baseline="0" noProof="0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3592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1000">
        <p14:warp dir="in"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/>
          <p:cNvGrpSpPr/>
          <p:nvPr/>
        </p:nvGrpSpPr>
        <p:grpSpPr>
          <a:xfrm>
            <a:off x="288660" y="439305"/>
            <a:ext cx="11441759" cy="5883467"/>
            <a:chOff x="341926" y="208486"/>
            <a:chExt cx="11441759" cy="5883467"/>
          </a:xfrm>
        </p:grpSpPr>
        <p:pic>
          <p:nvPicPr>
            <p:cNvPr id="14" name="13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/>
          <p:cNvPicPr>
            <a:picLocks noChangeAspect="1"/>
          </p:cNvPicPr>
          <p:nvPr/>
        </p:nvPicPr>
        <p:blipFill rotWithShape="1">
          <a:blip r:embed="rId7" cstate="screen"/>
          <a:srcRect/>
          <a:stretch>
            <a:fillRect/>
          </a:stretch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0" name="13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1" name="14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22" name="14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4" name="14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35146" y="2363646"/>
            <a:ext cx="1030313" cy="1024217"/>
          </a:xfrm>
          <a:prstGeom prst="rect">
            <a:avLst/>
          </a:prstGeom>
        </p:spPr>
      </p:pic>
      <p:pic>
        <p:nvPicPr>
          <p:cNvPr id="25" name="14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/>
          <p:cNvPicPr>
            <a:picLocks noChangeAspect="1"/>
          </p:cNvPicPr>
          <p:nvPr/>
        </p:nvPicPr>
        <p:blipFill rotWithShape="1">
          <a:blip r:embed="rId18" cstate="screen"/>
          <a:srcRect t="-10904" r="-11007"/>
          <a:stretch>
            <a:fillRect/>
          </a:stretch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/>
          <p:cNvPicPr>
            <a:picLocks noChangeAspect="1"/>
          </p:cNvPicPr>
          <p:nvPr/>
        </p:nvPicPr>
        <p:blipFill rotWithShape="1">
          <a:blip r:embed="rId19" cstate="email"/>
          <a:srcRect/>
          <a:stretch>
            <a:fillRect/>
          </a:stretch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34" name="1"/>
          <p:cNvPicPr>
            <a:picLocks noChangeAspect="1"/>
          </p:cNvPicPr>
          <p:nvPr/>
        </p:nvPicPr>
        <p:blipFill>
          <a:blip r:embed="rId20" cstate="email"/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pic>
        <p:nvPicPr>
          <p:cNvPr id="5" name="4"/>
          <p:cNvPicPr>
            <a:picLocks noChangeAspect="1"/>
          </p:cNvPicPr>
          <p:nvPr/>
        </p:nvPicPr>
        <p:blipFill rotWithShape="1">
          <a:blip r:embed="rId19" cstate="email"/>
          <a:srcRect/>
          <a:stretch>
            <a:fillRect/>
          </a:stretch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/>
          <p:cNvSpPr txBox="1"/>
          <p:nvPr/>
        </p:nvSpPr>
        <p:spPr>
          <a:xfrm flipH="1">
            <a:off x="750507" y="2182622"/>
            <a:ext cx="10979911" cy="2100565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lvl="0" algn="ctr">
              <a:defRPr/>
            </a:pPr>
            <a:r>
              <a:rPr lang="en-US" sz="4400" b="1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4400" b="1" spc="100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defRPr/>
            </a:pPr>
            <a:r>
              <a:rPr lang="en-US" sz="4400" b="1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b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4400" b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400" b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4400" b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4400" b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lvl="0" algn="ctr">
              <a:defRPr/>
            </a:pPr>
            <a:r>
              <a:rPr lang="en-US" sz="4400" b="1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4400" b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4400" b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400" b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00" b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4400" b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4400" b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4400" b="1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400" b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2)</a:t>
            </a:r>
          </a:p>
        </p:txBody>
      </p:sp>
      <p:pic>
        <p:nvPicPr>
          <p:cNvPr id="13" name="1"/>
          <p:cNvPicPr>
            <a:picLocks noChangeAspect="1"/>
          </p:cNvPicPr>
          <p:nvPr/>
        </p:nvPicPr>
        <p:blipFill>
          <a:blip r:embed="rId20" cstate="email"/>
          <a:stretch>
            <a:fillRect/>
          </a:stretch>
        </p:blipFill>
        <p:spPr>
          <a:xfrm flipH="1">
            <a:off x="-1" y="-1"/>
            <a:ext cx="4355558" cy="265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379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750"/>
                            </p:stCondLst>
                            <p:childTnLst>
                              <p:par>
                                <p:cTn id="3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1445" y="299720"/>
            <a:ext cx="2575560" cy="10210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7840" y="1435100"/>
            <a:ext cx="9234805" cy="41294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688590" y="1775460"/>
            <a:ext cx="7403465" cy="330708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/>
              <a:t>Bài giải:</a:t>
            </a:r>
          </a:p>
          <a:p>
            <a:pPr algn="ctr"/>
            <a:r>
              <a:rPr lang="en-US" sz="4400"/>
              <a:t>Số thuyền Nam gấp được là:</a:t>
            </a:r>
          </a:p>
          <a:p>
            <a:pPr algn="ctr"/>
            <a:r>
              <a:rPr lang="en-US" sz="4400"/>
              <a:t>8 - 2 = 6 (cái)</a:t>
            </a:r>
          </a:p>
          <a:p>
            <a:pPr algn="ctr"/>
            <a:r>
              <a:rPr lang="en-US" sz="4400"/>
              <a:t>Đáp số: 6 cái thuyền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6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8750" y="225425"/>
            <a:ext cx="2522220" cy="11887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5516" y="1414145"/>
            <a:ext cx="9741299" cy="20732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3108" y="3984625"/>
            <a:ext cx="4891848" cy="21431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23125" y="3733800"/>
            <a:ext cx="4449445" cy="2393950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7535545" y="5010785"/>
            <a:ext cx="517525" cy="55753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9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8590280" y="4970145"/>
            <a:ext cx="517525" cy="55753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3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9594215" y="4950460"/>
            <a:ext cx="517525" cy="55753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6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9189085" y="5568315"/>
            <a:ext cx="517525" cy="55753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5" grpId="0" bldLvl="0" animBg="1"/>
      <p:bldP spid="15" grpId="1" animBg="1"/>
      <p:bldP spid="18" grpId="0" bldLvl="0" animBg="1"/>
      <p:bldP spid="18" grpId="1" animBg="1"/>
      <p:bldP spid="19" grpId="0" bldLvl="0" animBg="1"/>
      <p:bldP spid="19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72720" y="145415"/>
            <a:ext cx="2423160" cy="104394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720" y="1266190"/>
            <a:ext cx="6280150" cy="2816860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624955" y="2791460"/>
            <a:ext cx="5293360" cy="3054985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770890" y="4331335"/>
            <a:ext cx="5681980" cy="220154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/>
              <a:t>Bài giải:</a:t>
            </a:r>
          </a:p>
          <a:p>
            <a:pPr algn="ctr"/>
            <a:r>
              <a:rPr lang="en-US" sz="2800"/>
              <a:t>Tàu thứ hai có số thùng hàng là:</a:t>
            </a:r>
          </a:p>
          <a:p>
            <a:pPr algn="ctr"/>
            <a:r>
              <a:rPr lang="en-US" sz="2800"/>
              <a:t>20 + 8 = 28 (thùng)</a:t>
            </a:r>
          </a:p>
          <a:p>
            <a:pPr algn="ctr"/>
            <a:r>
              <a:rPr lang="en-US" sz="2800"/>
              <a:t>Đáp số: 28 thùng hàng</a:t>
            </a:r>
          </a:p>
        </p:txBody>
      </p:sp>
    </p:spTree>
    <p:extLst>
      <p:ext uri="{BB962C8B-B14F-4D97-AF65-F5344CB8AC3E}">
        <p14:creationId xmlns:p14="http://schemas.microsoft.com/office/powerpoint/2010/main" val="760360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03605" y="73660"/>
            <a:ext cx="8690610" cy="12382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8460" y="1412240"/>
            <a:ext cx="6355080" cy="3870960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2728595" y="5436235"/>
            <a:ext cx="6949440" cy="142176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/>
              <a:t>Đội Hai có số người tham gia ngày hội là:</a:t>
            </a:r>
          </a:p>
          <a:p>
            <a:pPr algn="ctr"/>
            <a:r>
              <a:rPr lang="en-US" sz="2800"/>
              <a:t>11 - 4 = 7 (người)</a:t>
            </a:r>
          </a:p>
          <a:p>
            <a:pPr algn="ctr"/>
            <a:r>
              <a:rPr lang="en-US" sz="2800"/>
              <a:t>Đáp số: 7 người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41730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1" b="12057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368028" y="166200"/>
            <a:ext cx="745594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CHÀO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TẠM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BIỆT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8325966"/>
      </p:ext>
    </p:extLst>
  </p:cSld>
  <p:clrMapOvr>
    <a:masterClrMapping/>
  </p:clrMapOvr>
  <p:transition spd="slow">
    <p:random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119</Words>
  <Application>Microsoft Office PowerPoint</Application>
  <PresentationFormat>Widescreen</PresentationFormat>
  <Paragraphs>25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等线</vt:lpstr>
      <vt:lpstr>Arial</vt:lpstr>
      <vt:lpstr>Calibri</vt:lpstr>
      <vt:lpstr>Times New Roman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DELLL</dc:creator>
  <cp:lastModifiedBy>Việt Anh</cp:lastModifiedBy>
  <cp:revision>14</cp:revision>
  <dcterms:created xsi:type="dcterms:W3CDTF">2021-05-12T04:39:00Z</dcterms:created>
  <dcterms:modified xsi:type="dcterms:W3CDTF">2021-10-22T09:23:58Z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